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2" r:id="rId4"/>
    <p:sldId id="264" r:id="rId5"/>
    <p:sldId id="265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100" d="100"/>
          <a:sy n="100" d="100"/>
        </p:scale>
        <p:origin x="15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B99A-B1CC-7043-8B76-07DE357A2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Presidential election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69C13-59E4-9040-A80A-56346ABA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Edie, Megan Chang, &amp; Nick </a:t>
            </a:r>
            <a:r>
              <a:rPr lang="en-US" dirty="0" err="1"/>
              <a:t>Prentkowski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E3F2-CC74-A840-9052-81B60528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receipts presidential candidates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F381-B289-314E-B3CC-BFE5C69B0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BBC91-AA2D-544D-A7D0-E12641D0A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212703"/>
            <a:ext cx="4878387" cy="24391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D6A50-66E4-124B-9481-D540D8ED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2029A-3FD9-B547-8DB9-90C9B0BCE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13497"/>
            <a:ext cx="4875213" cy="24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58D3-7188-4C4C-B643-A429D4EB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receipts presidential candidates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C1FA-5248-AB4C-9635-6AC6C526D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3C937-FDC9-E145-923A-22FB29EB8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212703"/>
            <a:ext cx="4878387" cy="24391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0E148-9110-794B-8B30-2FC6C20B2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54652-4CDD-6840-AD31-40FE95DA63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13497"/>
            <a:ext cx="4875213" cy="24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2F28-871B-5E41-A413-F37FA2BE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</a:t>
            </a:r>
            <a:r>
              <a:rPr lang="en-US" dirty="0" err="1"/>
              <a:t>reciepts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0F9F-D5FD-3A4A-BE33-9728099DF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1E6F8F-298E-BA46-9801-002FB5A8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2256" y="3073400"/>
            <a:ext cx="4076700" cy="2717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9A944-CFEB-0247-9571-8A11FD46A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86A44D-10FB-3742-9660-E8C9E731F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1456" y="3073400"/>
            <a:ext cx="4076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1D26-B6C0-F24C-A89F-945F2FFC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7069-0DFE-C84F-9B15-064C73C7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</p:spTree>
    <p:extLst>
      <p:ext uri="{BB962C8B-B14F-4D97-AF65-F5344CB8AC3E}">
        <p14:creationId xmlns:p14="http://schemas.microsoft.com/office/powerpoint/2010/main" val="391693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B786-DB04-B54A-B526-B4B9566B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A1DA7-8215-2B40-AFE0-462C80DB1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701" y="2249488"/>
            <a:ext cx="7083424" cy="3541712"/>
          </a:xfrm>
        </p:spPr>
      </p:pic>
    </p:spTree>
    <p:extLst>
      <p:ext uri="{BB962C8B-B14F-4D97-AF65-F5344CB8AC3E}">
        <p14:creationId xmlns:p14="http://schemas.microsoft.com/office/powerpoint/2010/main" val="596513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41</TotalTime>
  <Words>25</Words>
  <Application>Microsoft Macintosh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Presidential election campaign finances</vt:lpstr>
      <vt:lpstr>Net receipts presidential candidates 2016</vt:lpstr>
      <vt:lpstr>Net receipts presidential candidates 2020</vt:lpstr>
      <vt:lpstr>Total reciepts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Chang</dc:creator>
  <cp:lastModifiedBy>Megan Chang</cp:lastModifiedBy>
  <cp:revision>4</cp:revision>
  <dcterms:created xsi:type="dcterms:W3CDTF">2020-04-24T01:27:03Z</dcterms:created>
  <dcterms:modified xsi:type="dcterms:W3CDTF">2020-04-24T02:08:43Z</dcterms:modified>
</cp:coreProperties>
</file>